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85" r:id="rId17"/>
    <p:sldId id="271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CAE3-61EE-4E0A-A7E4-5AD20F7CEE55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DC72-7585-4BE5-AF99-0D75CEE7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Arrival ® package scanning software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001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3" y="228600"/>
            <a:ext cx="916806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0525" y="5254978"/>
            <a:ext cx="43588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Recipient list will pop up</a:t>
            </a:r>
          </a:p>
        </p:txBody>
      </p:sp>
    </p:spTree>
    <p:extLst>
      <p:ext uri="{BB962C8B-B14F-4D97-AF65-F5344CB8AC3E}">
        <p14:creationId xmlns:p14="http://schemas.microsoft.com/office/powerpoint/2010/main" val="17543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3" y="228600"/>
            <a:ext cx="916806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86954"/>
            <a:ext cx="7941213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Type student’s </a:t>
            </a:r>
            <a:r>
              <a:rPr lang="en-US" sz="3200" b="1" dirty="0" smtClean="0">
                <a:solidFill>
                  <a:srgbClr val="FF0000"/>
                </a:solidFill>
              </a:rPr>
              <a:t>name in search last name first,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ie</a:t>
            </a:r>
            <a:r>
              <a:rPr lang="en-US" sz="3200" b="1" dirty="0" smtClean="0">
                <a:solidFill>
                  <a:srgbClr val="FF0000"/>
                </a:solidFill>
              </a:rPr>
              <a:t> Stallings Sean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600" y="1864172"/>
            <a:ext cx="3665806" cy="802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14400"/>
            <a:ext cx="917978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992" y="254421"/>
            <a:ext cx="891540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tip: use the delete key rather than backspace to erase!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606" y="6096000"/>
            <a:ext cx="853817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Click ok when the correct student is highlighted</a:t>
            </a:r>
          </a:p>
        </p:txBody>
      </p:sp>
    </p:spTree>
    <p:extLst>
      <p:ext uri="{BB962C8B-B14F-4D97-AF65-F5344CB8AC3E}">
        <p14:creationId xmlns:p14="http://schemas.microsoft.com/office/powerpoint/2010/main" val="26771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" y="84667"/>
            <a:ext cx="9038291" cy="66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3922" y="4572000"/>
            <a:ext cx="573253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Student’s info will auto populate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19800" y="3810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" y="84667"/>
            <a:ext cx="9038291" cy="66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9411" y="5054025"/>
            <a:ext cx="420018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4: Save your work!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56388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" y="381000"/>
            <a:ext cx="89916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9" y="5181600"/>
            <a:ext cx="903885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Package is logged and student instantly receives an email with tracking number.  Email subject line has the package pickup location.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71800" y="914400"/>
            <a:ext cx="1905000" cy="4367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05000" y="2438400"/>
            <a:ext cx="1219200" cy="2774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mecrunch.com/meme/FPO2/yeah-science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675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7" y="73378"/>
            <a:ext cx="902649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285" y="1905953"/>
            <a:ext cx="725673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 exit this screen, click the exit door icon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15000" y="533400"/>
            <a:ext cx="838200" cy="13559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271838"/>
            <a:ext cx="342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15" y="1473646"/>
            <a:ext cx="158115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-14111"/>
            <a:ext cx="845488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2514600"/>
            <a:ext cx="210166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Logging packages 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40" y="2511778"/>
            <a:ext cx="23084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Logging packages OUT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838200"/>
            <a:ext cx="23622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 not TOUCH!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844" y="6038657"/>
            <a:ext cx="690317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Let’s log some packages OUT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53500" cy="663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1264931"/>
            <a:ext cx="255428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1: 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60824" y="579131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237111"/>
            <a:ext cx="6477000" cy="460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Opening Screen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-14111"/>
            <a:ext cx="845488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662238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572" y="5181600"/>
            <a:ext cx="799885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If you get this pop up, select NEW DEFINITION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3886200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3096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805" y="5515771"/>
            <a:ext cx="87277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Select ‘begin with’ and type in student’s last name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962400" y="2514600"/>
            <a:ext cx="1219200" cy="3108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81600" y="2438401"/>
            <a:ext cx="152400" cy="3184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2562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89" y="5105400"/>
            <a:ext cx="8458201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2: List…this will list all the packages this student has in the system.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533400"/>
            <a:ext cx="2203012" cy="457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4" y="1558440"/>
            <a:ext cx="97631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2244" y="1222022"/>
            <a:ext cx="28081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Student Name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355" y="3124200"/>
            <a:ext cx="280811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Logged In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7421" y="1219200"/>
            <a:ext cx="280811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Delivered Date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600" y="1803975"/>
            <a:ext cx="304800" cy="710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34200" y="2639090"/>
            <a:ext cx="560211" cy="634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72311" y="1672167"/>
            <a:ext cx="190500" cy="701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4091" y="5313359"/>
            <a:ext cx="55844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Select the </a:t>
            </a:r>
            <a:r>
              <a:rPr lang="en-US" sz="3200" b="1" dirty="0" smtClean="0">
                <a:solidFill>
                  <a:srgbClr val="FF0000"/>
                </a:solidFill>
              </a:rPr>
              <a:t>appropriate package!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178"/>
            <a:ext cx="8739373" cy="65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379" y="5515771"/>
            <a:ext cx="432964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Click delivery (or hit F3)!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4665158"/>
            <a:ext cx="0" cy="897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6865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7463" y="5223383"/>
            <a:ext cx="450655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Yes, we want a signature!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47884" y="3352800"/>
            <a:ext cx="1047916" cy="1917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775" y="5223382"/>
            <a:ext cx="80712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Pad is ready…have student sign then click save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https://tcnjmail.tcnj.edu/service/home/~/20131011_103726_resized.jpg?auth=co&amp;loc=en_US&amp;id=117157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20725"/>
            <a:ext cx="35242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 descr="https://tcnjmail.tcnj.edu/service/home/~/20131011_103959_resized.jpg?auth=co&amp;loc=en_US&amp;id=117160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337"/>
            <a:ext cx="35052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809875" y="3927982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2562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285" y="1905953"/>
            <a:ext cx="725673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 exit this screen, click the exit door icon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715000" y="533400"/>
            <a:ext cx="838200" cy="13559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15" y="1473646"/>
            <a:ext cx="158115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115538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581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4648200"/>
            <a:ext cx="8534400" cy="2057400"/>
          </a:xfrm>
          <a:solidFill>
            <a:srgbClr val="AAC373">
              <a:alpha val="20000"/>
            </a:srgbClr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" pitchFamily="18" charset="0"/>
              </a:rPr>
              <a:t>If the package tracking number is damaged/not visible, use the following format:</a:t>
            </a:r>
            <a:endParaRPr lang="en-US" dirty="0">
              <a:latin typeface="Times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" pitchFamily="18" charset="0"/>
              </a:rPr>
              <a:t>Last name-received date-package number (a, b, c, etc.) as shown above</a:t>
            </a:r>
          </a:p>
        </p:txBody>
      </p:sp>
    </p:spTree>
    <p:extLst>
      <p:ext uri="{BB962C8B-B14F-4D97-AF65-F5344CB8AC3E}">
        <p14:creationId xmlns:p14="http://schemas.microsoft.com/office/powerpoint/2010/main" val="26267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-14111"/>
            <a:ext cx="845488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2514600"/>
            <a:ext cx="210166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Logging packages 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40" y="2511778"/>
            <a:ext cx="23084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Logging packages OUT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838200"/>
            <a:ext cx="23622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 not TOUCH!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3323" y="5562599"/>
            <a:ext cx="45646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package logging IN screen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143000"/>
            <a:ext cx="20920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1: add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36624" y="457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" y="55769"/>
            <a:ext cx="9067800" cy="67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1458540"/>
            <a:ext cx="659930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Tracking number field becomes active</a:t>
            </a:r>
          </a:p>
        </p:txBody>
      </p:sp>
    </p:spTree>
    <p:extLst>
      <p:ext uri="{BB962C8B-B14F-4D97-AF65-F5344CB8AC3E}">
        <p14:creationId xmlns:p14="http://schemas.microsoft.com/office/powerpoint/2010/main" val="10816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cnjmail.tcnj.edu/service/home/~/20131011_092721_resized.jpg?auth=co&amp;loc=en_US&amp;id=11448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https://tcnjmail.tcnj.edu/service/home/~/20131011_093040_resized.jpg?auth=co&amp;loc=en_US&amp;id=114493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7658" y="754701"/>
            <a:ext cx="7373937" cy="553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619" y="1524000"/>
            <a:ext cx="177517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Scan the barcode with the tracking number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2572672"/>
            <a:ext cx="1219200" cy="94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8"/>
            <a:ext cx="9253097" cy="68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426947"/>
            <a:ext cx="654038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Field populates with tracking number</a:t>
            </a:r>
          </a:p>
        </p:txBody>
      </p:sp>
    </p:spTree>
    <p:extLst>
      <p:ext uri="{BB962C8B-B14F-4D97-AF65-F5344CB8AC3E}">
        <p14:creationId xmlns:p14="http://schemas.microsoft.com/office/powerpoint/2010/main" val="1640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8"/>
            <a:ext cx="9253097" cy="68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263" y="2594196"/>
            <a:ext cx="445628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3: Click on Recipient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29528" y="2289396"/>
            <a:ext cx="79404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260</Words>
  <Application>Microsoft Office PowerPoint</Application>
  <PresentationFormat>On-screen Show (4:3)</PresentationFormat>
  <Paragraphs>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</vt:lpstr>
      <vt:lpstr>Office Theme</vt:lpstr>
      <vt:lpstr>Arrival ® package scanning software</vt:lpstr>
      <vt:lpstr>Opening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TCNJ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Screen</dc:title>
  <dc:creator>The College of New Jersey</dc:creator>
  <cp:lastModifiedBy>Ryan Farnkopf</cp:lastModifiedBy>
  <cp:revision>24</cp:revision>
  <cp:lastPrinted>2013-10-16T20:13:13Z</cp:lastPrinted>
  <dcterms:created xsi:type="dcterms:W3CDTF">2013-10-11T13:15:26Z</dcterms:created>
  <dcterms:modified xsi:type="dcterms:W3CDTF">2014-08-09T19:20:17Z</dcterms:modified>
</cp:coreProperties>
</file>